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124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63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92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289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0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780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64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21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83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586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300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96F4-2880-4B25-9235-2A5A42898932}" type="datetimeFigureOut">
              <a:rPr lang="ar-IQ" smtClean="0"/>
              <a:t>13/04/1440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1B0E-6C40-4D65-B89A-C991288D27B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31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positions</a:t>
            </a:r>
            <a:r>
              <a:rPr lang="en-US" dirty="0" smtClean="0"/>
              <a:t> of the footballers</a:t>
            </a:r>
            <a:endParaRPr lang="ar-IQ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825625"/>
            <a:ext cx="6697979" cy="4351338"/>
          </a:xfrm>
        </p:spPr>
      </p:pic>
    </p:spTree>
    <p:extLst>
      <p:ext uri="{BB962C8B-B14F-4D97-AF65-F5344CB8AC3E}">
        <p14:creationId xmlns:p14="http://schemas.microsoft.com/office/powerpoint/2010/main" val="74986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Track 02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3695700"/>
            <a:ext cx="609600" cy="60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16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The positions of the footballers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positions of the footballers</dc:title>
  <dc:creator>ACER1</dc:creator>
  <cp:lastModifiedBy>ACER1</cp:lastModifiedBy>
  <cp:revision>2</cp:revision>
  <dcterms:created xsi:type="dcterms:W3CDTF">2018-12-12T20:59:46Z</dcterms:created>
  <dcterms:modified xsi:type="dcterms:W3CDTF">2018-12-21T16:15:06Z</dcterms:modified>
</cp:coreProperties>
</file>